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4" y="3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65240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94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9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059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6718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544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77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605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727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950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202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C53C10BD-7415-4DAF-92B1-B30F512E87B7}" type="datetimeFigureOut">
              <a:rPr lang="ru-RU" smtClean="0"/>
              <a:t>13.03.2022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DD367682-D72A-4847-9CCE-4867A31C9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100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164021-94F0-4F65-931A-3A649EBE24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Графический</a:t>
            </a:r>
            <a:br>
              <a:rPr lang="ru-RU" dirty="0"/>
            </a:br>
            <a:r>
              <a:rPr lang="ru-RU" dirty="0"/>
              <a:t>проект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B2B42C-10C6-4276-B28F-BE4BE116AE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Иванов Александр, 10-8</a:t>
            </a:r>
          </a:p>
        </p:txBody>
      </p:sp>
    </p:spTree>
    <p:extLst>
      <p:ext uri="{BB962C8B-B14F-4D97-AF65-F5344CB8AC3E}">
        <p14:creationId xmlns:p14="http://schemas.microsoft.com/office/powerpoint/2010/main" val="2518206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B26BBA-7478-44AA-A913-692E6AA5F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Постановка 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6B1E60-5981-4260-9AB2-D8403A02F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3327400"/>
            <a:ext cx="4249928" cy="2751137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Заданы два множества точек в вещественном пространстве. Требуется построить пересечение и разность этих множеств.</a:t>
            </a: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9332A83-8202-4C73-95A2-DE280319F1B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011672" y="2090737"/>
            <a:ext cx="4522786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2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EC7EC1-8F27-4630-B670-3D8709DE4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Элементы управления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6C570C-D1F3-4649-BCA0-89CB3A3CB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3327400"/>
            <a:ext cx="5799328" cy="3856037"/>
          </a:xfrm>
        </p:spPr>
        <p:txBody>
          <a:bodyPr>
            <a:normAutofit/>
          </a:bodyPr>
          <a:lstStyle/>
          <a:p>
            <a:r>
              <a:rPr lang="ru-RU" sz="2400" dirty="0"/>
              <a:t>Добавление точки</a:t>
            </a:r>
          </a:p>
          <a:p>
            <a:r>
              <a:rPr lang="ru-RU" sz="2400" dirty="0"/>
              <a:t>Добавление случайных точек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26E6D7-560D-4532-8BF2-4BCA0568E801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061200" y="1879599"/>
            <a:ext cx="2630932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95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D4578-AE79-41B4-A8EA-BF7E49F9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Добавление мышью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DBB98CB6-CCFE-45A4-A50A-1D4913CBA59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48613" y="1841500"/>
            <a:ext cx="3882624" cy="4351338"/>
          </a:xfrm>
          <a:prstGeom prst="rect">
            <a:avLst/>
          </a:prstGeom>
        </p:spPr>
      </p:pic>
      <p:sp>
        <p:nvSpPr>
          <p:cNvPr id="5" name="Объект 2">
            <a:extLst>
              <a:ext uri="{FF2B5EF4-FFF2-40B4-BE49-F238E27FC236}">
                <a16:creationId xmlns:a16="http://schemas.microsoft.com/office/drawing/2014/main" id="{08115C6F-BECC-4147-889A-40DF96E9A190}"/>
              </a:ext>
            </a:extLst>
          </p:cNvPr>
          <p:cNvSpPr txBox="1">
            <a:spLocks/>
          </p:cNvSpPr>
          <p:nvPr/>
        </p:nvSpPr>
        <p:spPr>
          <a:xfrm>
            <a:off x="1020572" y="3149600"/>
            <a:ext cx="5799328" cy="3856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Левая кнопка мыши – первое множество</a:t>
            </a:r>
          </a:p>
          <a:p>
            <a:r>
              <a:rPr lang="ru-RU" sz="2400" dirty="0"/>
              <a:t>Правая кнопка мыши – второе множество</a:t>
            </a:r>
          </a:p>
        </p:txBody>
      </p:sp>
    </p:spTree>
    <p:extLst>
      <p:ext uri="{BB962C8B-B14F-4D97-AF65-F5344CB8AC3E}">
        <p14:creationId xmlns:p14="http://schemas.microsoft.com/office/powerpoint/2010/main" val="3645921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D4578-AE79-41B4-A8EA-BF7E49F9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Структуры данных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48F30B6-7241-4CCB-8AE6-49079168BB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61872" y="2185363"/>
            <a:ext cx="3399028" cy="3477875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Множества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enum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PointSet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 * Первое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 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FIRST_SET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,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 * Второе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 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SECOND_SET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Множество, которому принадлежит точка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protected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final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PointSet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pointSet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Координаты точки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final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Vector2d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pos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428CBA5B-D592-4337-BBDB-2550C103F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6592" y="2174827"/>
            <a:ext cx="3962400" cy="3754874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Класс задачи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JsonTypeInfo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use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JsonTypeInfo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.Id.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CLASS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property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=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class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6A8759"/>
                </a:solidFill>
                <a:effectLst/>
                <a:latin typeface="JetBrains Mono"/>
              </a:rPr>
              <a:t>"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class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Task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{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000" b="0" i="1" u="none" strike="noStrike" cap="none" normalizeH="0" baseline="0" dirty="0">
              <a:ln>
                <a:noFill/>
              </a:ln>
              <a:solidFill>
                <a:srgbClr val="629755"/>
              </a:solidFill>
              <a:effectLst/>
              <a:latin typeface="JetBrai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</a:t>
            </a: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* Вещественная система координат задачи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</a:t>
            </a: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private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final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CoordinateSystem2d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ownCS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</a:t>
            </a: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* Список точек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</a:t>
            </a: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private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final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ArrayList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&gt;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points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Список точек в пересечении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</a:t>
            </a: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private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final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ArrayList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&gt;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crossed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Список точек в разности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en-US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private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final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ArrayList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&lt;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&gt;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single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endParaRPr kumimoji="0" lang="en-US" altLang="ru-RU" sz="1000" b="0" i="0" u="none" strike="noStrike" cap="none" normalizeH="0" baseline="0" dirty="0">
              <a:ln>
                <a:noFill/>
              </a:ln>
              <a:solidFill>
                <a:srgbClr val="CC7832"/>
              </a:solidFill>
              <a:effectLst/>
              <a:latin typeface="JetBrains Mon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129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D4578-AE79-41B4-A8EA-BF7E49F9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Рисование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6EF9BF-AD52-4646-A273-A8E883A0A0E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731000" y="2654300"/>
            <a:ext cx="2841625" cy="27432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D1693D6-22F3-46CE-AED8-E4431338A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2" y="3612356"/>
            <a:ext cx="8968232" cy="2484437"/>
          </a:xfrm>
        </p:spPr>
        <p:txBody>
          <a:bodyPr/>
          <a:lstStyle/>
          <a:p>
            <a:pPr marL="0" indent="0">
              <a:buNone/>
            </a:pPr>
            <a:r>
              <a:rPr lang="ru-RU" sz="1800" b="1" dirty="0" err="1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canvas.drawRect</a:t>
            </a:r>
            <a:r>
              <a:rPr lang="ru-RU" sz="1800" b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()</a:t>
            </a:r>
            <a:endParaRPr lang="ru-RU" sz="1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12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D4578-AE79-41B4-A8EA-BF7E49F96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Решение задачи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6E47528-2B12-4622-890D-F3CDCB207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2" y="1967923"/>
            <a:ext cx="4152900" cy="4047262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// очищаем списки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crossed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.clear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single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.clear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// перебираем пары точек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 =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0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 &lt;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points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.size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i++)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for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j = i +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6897BB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j &lt;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points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.size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j++)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// сохраняем точки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a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points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.get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(i)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b 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points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.get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(j)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// если точки совпадают по положению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if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a.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pos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.equals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b.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pos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) &amp;&amp; !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a.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pointSet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.equals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b.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pointSet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)) {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if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(!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crossed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.contains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(a)) {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        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crossed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.add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(a)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        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crossed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.add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(b)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   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}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}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}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}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///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добавляем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вс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for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(Point 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: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points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)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if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(!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crossed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.contains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(point))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        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single</a:t>
            </a:r>
            <a:r>
              <a:rPr kumimoji="0" lang="en-US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.add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(point)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//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задача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решена</a:t>
            </a:r>
            <a:b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</a:b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   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9876AA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solved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= </a:t>
            </a:r>
            <a:r>
              <a:rPr kumimoji="0" lang="en-US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true;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2FAF5CB2-E790-46B1-B30B-3D95143DA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288" y="2575782"/>
            <a:ext cx="4858512" cy="2831544"/>
          </a:xfrm>
          <a:prstGeom prst="rect">
            <a:avLst/>
          </a:prstGeom>
          <a:solidFill>
            <a:srgbClr val="2B2B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/**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Проверка двух объектов на равенство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@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param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8A653B"/>
                </a:solidFill>
                <a:effectLst/>
                <a:latin typeface="JetBrains Mono"/>
              </a:rPr>
              <a:t>o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объект, с которым сравниваем текущий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 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@</a:t>
            </a:r>
            <a:r>
              <a:rPr kumimoji="0" lang="ru-RU" altLang="ru-RU" sz="1000" b="1" i="1" u="none" strike="noStrike" cap="none" normalizeH="0" baseline="0" dirty="0" err="1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return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флаг, равны ли два объекта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  <a:t> */</a:t>
            </a:r>
            <a:br>
              <a:rPr kumimoji="0" lang="ru-RU" altLang="ru-RU" sz="1000" b="0" i="1" u="none" strike="noStrike" cap="none" normalizeH="0" baseline="0" dirty="0">
                <a:ln>
                  <a:noFill/>
                </a:ln>
                <a:solidFill>
                  <a:srgbClr val="629755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@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  <a:t>Override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BBB529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public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boolean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FFC66D"/>
                </a:solidFill>
                <a:effectLst/>
                <a:latin typeface="JetBrains Mono"/>
              </a:rPr>
              <a:t>equals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Object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o) {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// если объект сравнивается сам с собой, тогда объекты равны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this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== o)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return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true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// если в аргументе передан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 или классы не совпадают, тогда объекты не равны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if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(o ==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null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||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getClass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 !=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o.getClass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())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return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false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// приводим переданный в параметрах объект к текущему классу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 = 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 o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return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pointSet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.equals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point.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pointSet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 &amp;&amp;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Objects.</a:t>
            </a:r>
            <a:r>
              <a:rPr kumimoji="0" lang="ru-RU" altLang="ru-RU" sz="1000" b="0" i="1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equals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pos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,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point.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9876AA"/>
                </a:solidFill>
                <a:effectLst/>
                <a:latin typeface="JetBrains Mono"/>
              </a:rPr>
              <a:t>pos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  <a:t>;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CC7832"/>
                </a:solidFill>
                <a:effectLst/>
                <a:latin typeface="JetBrains Mono"/>
              </a:rPr>
            </a:b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  <a:t>}</a:t>
            </a:r>
            <a:b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A9B7C6"/>
                </a:solidFill>
                <a:effectLst/>
                <a:latin typeface="JetBrains Mono"/>
              </a:rPr>
            </a:b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55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DD4578-AE79-41B4-A8EA-BF7E49F96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7772" y="2486660"/>
            <a:ext cx="9692640" cy="1325562"/>
          </a:xfrm>
        </p:spPr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388327722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Вид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Вид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42</TotalTime>
  <Words>620</Words>
  <Application>Microsoft Office PowerPoint</Application>
  <PresentationFormat>Широкоэкранный</PresentationFormat>
  <Paragraphs>22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Unicode MS</vt:lpstr>
      <vt:lpstr>Century Gothic</vt:lpstr>
      <vt:lpstr>Century Schoolbook</vt:lpstr>
      <vt:lpstr>JetBrains Mono</vt:lpstr>
      <vt:lpstr>Wingdings 2</vt:lpstr>
      <vt:lpstr>Вид</vt:lpstr>
      <vt:lpstr>Графический проект</vt:lpstr>
      <vt:lpstr>Постановка задачи</vt:lpstr>
      <vt:lpstr>Элементы управления</vt:lpstr>
      <vt:lpstr>Добавление мышью</vt:lpstr>
      <vt:lpstr>Структуры данных</vt:lpstr>
      <vt:lpstr>Рисование</vt:lpstr>
      <vt:lpstr>Решение задачи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Алексей</cp:lastModifiedBy>
  <cp:revision>8</cp:revision>
  <dcterms:created xsi:type="dcterms:W3CDTF">2022-03-13T10:47:13Z</dcterms:created>
  <dcterms:modified xsi:type="dcterms:W3CDTF">2022-03-13T11:29:48Z</dcterms:modified>
</cp:coreProperties>
</file>